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0" r:id="rId8"/>
    <p:sldId id="261" r:id="rId9"/>
  </p:sldIdLst>
  <p:sldSz cx="9144000" cy="6858000" type="screen4x3"/>
  <p:notesSz cx="6858000" cy="9144000"/>
  <p:photoAlbum layout="2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36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92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4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14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60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7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1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1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6327"/>
            <a:ext cx="8640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1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8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42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793F-538E-4640-9067-48FA0B59A8F3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64C9-A4B2-4943-8FCC-3BEE879001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07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Flat Stanley’s Trip to</a:t>
            </a:r>
            <a:br>
              <a:rPr lang="en-AU" dirty="0" smtClean="0"/>
            </a:br>
            <a:r>
              <a:rPr lang="en-AU" dirty="0" smtClean="0"/>
              <a:t>New York</a:t>
            </a:r>
            <a:br>
              <a:rPr lang="en-AU" dirty="0" smtClean="0"/>
            </a:br>
            <a:r>
              <a:rPr lang="en-AU" dirty="0" smtClean="0"/>
              <a:t>USA</a:t>
            </a:r>
            <a:endParaRPr lang="en-AU" dirty="0"/>
          </a:p>
        </p:txBody>
      </p:sp>
      <p:sp>
        <p:nvSpPr>
          <p:cNvPr id="5" name="AutoShape 2" descr="Image result for american flag clip ar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49" y="145966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new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9" y="472514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8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0613"/>
            <a:ext cx="4114800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8208" y="1371599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8370" y="595068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looking at the Statue of Liberty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696304" y="628775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looking at the</a:t>
            </a:r>
          </a:p>
          <a:p>
            <a:pPr algn="ctr"/>
            <a:r>
              <a:rPr lang="en-AU" dirty="0" smtClean="0"/>
              <a:t> One Wold Trade Centre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942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29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2900" y="6287753"/>
            <a:ext cx="852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looking at the One Wold Trade Centre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763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51770" y="5445224"/>
            <a:ext cx="4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at World Trade Centre Memorial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52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29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88024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with New York’s Police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72033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at </a:t>
            </a:r>
            <a:r>
              <a:rPr lang="en-AU" dirty="0" smtClean="0">
                <a:effectLst/>
              </a:rPr>
              <a:t>Flatiron Building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77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75" y="457200"/>
            <a:ext cx="319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457200"/>
            <a:ext cx="374015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67744" y="6400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at </a:t>
            </a:r>
            <a:r>
              <a:rPr lang="en-AU" dirty="0" err="1" smtClean="0"/>
              <a:t>Legoland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31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9384" y="1368403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69160" y="62943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looking at New York Yellow Taxi</a:t>
            </a:r>
            <a:endParaRPr lang="en-AU" dirty="0"/>
          </a:p>
        </p:txBody>
      </p:sp>
      <p:pic>
        <p:nvPicPr>
          <p:cNvPr id="6" name="Picture 5" descr="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2272" y="1349215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1864" y="62279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at </a:t>
            </a:r>
            <a:r>
              <a:rPr lang="en-AU" dirty="0" err="1" smtClean="0"/>
              <a:t>Legoland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377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29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3568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Flat Stanley at </a:t>
            </a:r>
            <a:r>
              <a:rPr lang="en-AU" dirty="0" err="1" smtClean="0">
                <a:effectLst/>
              </a:rPr>
              <a:t>cnr</a:t>
            </a:r>
            <a:r>
              <a:rPr lang="en-AU" dirty="0" smtClean="0">
                <a:effectLst/>
              </a:rPr>
              <a:t> 5</a:t>
            </a:r>
            <a:r>
              <a:rPr lang="en-AU" baseline="30000" dirty="0" smtClean="0">
                <a:effectLst/>
              </a:rPr>
              <a:t>th</a:t>
            </a:r>
            <a:r>
              <a:rPr lang="en-AU" dirty="0" smtClean="0">
                <a:effectLst/>
              </a:rPr>
              <a:t> Ave &amp; Broadway – New York Street &amp; Traffic Lights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30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Flat Stanley’s Trip to New York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Stanley’s Trip to New York USA</dc:title>
  <dc:creator>Lisa Jewkes</dc:creator>
  <cp:lastModifiedBy>Roberts, Elky</cp:lastModifiedBy>
  <cp:revision>3</cp:revision>
  <dcterms:created xsi:type="dcterms:W3CDTF">2015-06-25T05:51:27Z</dcterms:created>
  <dcterms:modified xsi:type="dcterms:W3CDTF">2015-06-25T22:08:50Z</dcterms:modified>
</cp:coreProperties>
</file>